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5" r:id="rId5"/>
    <p:sldId id="282" r:id="rId6"/>
    <p:sldId id="283" r:id="rId7"/>
    <p:sldId id="285" r:id="rId8"/>
    <p:sldId id="286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FFDE377F-036A-4941-81D0-5DCFF6ABC29B}"/>
    <pc:docChg chg="custSel delSld modSld">
      <pc:chgData name="Sue Cromhout" userId="dc64cbbc-055f-4f50-b085-8a072fc338ca" providerId="ADAL" clId="{FFDE377F-036A-4941-81D0-5DCFF6ABC29B}" dt="2022-11-23T13:31:00.471" v="87" actId="47"/>
      <pc:docMkLst>
        <pc:docMk/>
      </pc:docMkLst>
      <pc:sldChg chg="modSp mod">
        <pc:chgData name="Sue Cromhout" userId="dc64cbbc-055f-4f50-b085-8a072fc338ca" providerId="ADAL" clId="{FFDE377F-036A-4941-81D0-5DCFF6ABC29B}" dt="2022-11-23T13:12:14.198" v="16" actId="20577"/>
        <pc:sldMkLst>
          <pc:docMk/>
          <pc:sldMk cId="3349779659" sldId="264"/>
        </pc:sldMkLst>
        <pc:spChg chg="mod">
          <ac:chgData name="Sue Cromhout" userId="dc64cbbc-055f-4f50-b085-8a072fc338ca" providerId="ADAL" clId="{FFDE377F-036A-4941-81D0-5DCFF6ABC29B}" dt="2022-11-23T13:12:07.60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FFDE377F-036A-4941-81D0-5DCFF6ABC29B}" dt="2022-11-23T13:12:14.198" v="16" actId="20577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FFDE377F-036A-4941-81D0-5DCFF6ABC29B}" dt="2022-11-23T13:13:00.315" v="19"/>
        <pc:sldMkLst>
          <pc:docMk/>
          <pc:sldMk cId="3282449821" sldId="265"/>
        </pc:sldMkLst>
        <pc:spChg chg="mod">
          <ac:chgData name="Sue Cromhout" userId="dc64cbbc-055f-4f50-b085-8a072fc338ca" providerId="ADAL" clId="{FFDE377F-036A-4941-81D0-5DCFF6ABC29B}" dt="2022-11-23T13:12:19.889" v="17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FFDE377F-036A-4941-81D0-5DCFF6ABC29B}" dt="2022-11-23T13:13:00.315" v="19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FFDE377F-036A-4941-81D0-5DCFF6ABC29B}" dt="2022-11-23T13:25:57.120" v="53" actId="1076"/>
        <pc:sldMkLst>
          <pc:docMk/>
          <pc:sldMk cId="2981958359" sldId="266"/>
        </pc:sldMkLst>
        <pc:spChg chg="mod">
          <ac:chgData name="Sue Cromhout" userId="dc64cbbc-055f-4f50-b085-8a072fc338ca" providerId="ADAL" clId="{FFDE377F-036A-4941-81D0-5DCFF6ABC29B}" dt="2022-11-23T13:25:57.120" v="53" actId="1076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FFDE377F-036A-4941-81D0-5DCFF6ABC29B}" dt="2022-11-23T13:25:45.448" v="52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FFDE377F-036A-4941-81D0-5DCFF6ABC29B}" dt="2022-11-23T13:23:28.471" v="30" actId="478"/>
          <ac:spMkLst>
            <pc:docMk/>
            <pc:sldMk cId="2981958359" sldId="266"/>
            <ac:spMk id="4" creationId="{B82648B4-3289-2DDA-036D-D871BBBAE93C}"/>
          </ac:spMkLst>
        </pc:spChg>
        <pc:spChg chg="add del mod ord">
          <ac:chgData name="Sue Cromhout" userId="dc64cbbc-055f-4f50-b085-8a072fc338ca" providerId="ADAL" clId="{FFDE377F-036A-4941-81D0-5DCFF6ABC29B}" dt="2022-11-23T13:25:14.054" v="46" actId="478"/>
          <ac:spMkLst>
            <pc:docMk/>
            <pc:sldMk cId="2981958359" sldId="266"/>
            <ac:spMk id="5" creationId="{7AA65815-D1B7-E6A4-D9D4-B6AE09F16688}"/>
          </ac:spMkLst>
        </pc:spChg>
        <pc:picChg chg="add mod ord modCrop">
          <ac:chgData name="Sue Cromhout" userId="dc64cbbc-055f-4f50-b085-8a072fc338ca" providerId="ADAL" clId="{FFDE377F-036A-4941-81D0-5DCFF6ABC29B}" dt="2022-11-23T13:25:23.024" v="48" actId="167"/>
          <ac:picMkLst>
            <pc:docMk/>
            <pc:sldMk cId="2981958359" sldId="266"/>
            <ac:picMk id="8" creationId="{01CB02C8-1C7A-283A-597C-9AA84930F3FD}"/>
          </ac:picMkLst>
        </pc:picChg>
      </pc:sldChg>
      <pc:sldChg chg="addSp delSp modSp mod">
        <pc:chgData name="Sue Cromhout" userId="dc64cbbc-055f-4f50-b085-8a072fc338ca" providerId="ADAL" clId="{FFDE377F-036A-4941-81D0-5DCFF6ABC29B}" dt="2022-11-23T13:28:14.909" v="64" actId="1076"/>
        <pc:sldMkLst>
          <pc:docMk/>
          <pc:sldMk cId="1148643050" sldId="267"/>
        </pc:sldMkLst>
        <pc:spChg chg="mod">
          <ac:chgData name="Sue Cromhout" userId="dc64cbbc-055f-4f50-b085-8a072fc338ca" providerId="ADAL" clId="{FFDE377F-036A-4941-81D0-5DCFF6ABC29B}" dt="2022-11-23T13:15:26.701" v="25"/>
          <ac:spMkLst>
            <pc:docMk/>
            <pc:sldMk cId="1148643050" sldId="267"/>
            <ac:spMk id="2" creationId="{0AD98B9C-04E9-5F59-478B-0A2088285445}"/>
          </ac:spMkLst>
        </pc:spChg>
        <pc:spChg chg="add mod ord">
          <ac:chgData name="Sue Cromhout" userId="dc64cbbc-055f-4f50-b085-8a072fc338ca" providerId="ADAL" clId="{FFDE377F-036A-4941-81D0-5DCFF6ABC29B}" dt="2022-11-23T13:27:45.566" v="57" actId="167"/>
          <ac:spMkLst>
            <pc:docMk/>
            <pc:sldMk cId="1148643050" sldId="267"/>
            <ac:spMk id="3" creationId="{1D5506DD-E784-0E16-DE97-1E57A23534DA}"/>
          </ac:spMkLst>
        </pc:spChg>
        <pc:spChg chg="del">
          <ac:chgData name="Sue Cromhout" userId="dc64cbbc-055f-4f50-b085-8a072fc338ca" providerId="ADAL" clId="{FFDE377F-036A-4941-81D0-5DCFF6ABC29B}" dt="2022-11-23T13:27:28.961" v="54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FFDE377F-036A-4941-81D0-5DCFF6ABC29B}" dt="2022-11-23T13:15:48.703" v="29" actId="113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FFDE377F-036A-4941-81D0-5DCFF6ABC29B}" dt="2022-11-23T13:28:14.909" v="64" actId="1076"/>
          <ac:picMkLst>
            <pc:docMk/>
            <pc:sldMk cId="1148643050" sldId="267"/>
            <ac:picMk id="7" creationId="{E0788378-DB74-B658-9B12-F26D4C734C7C}"/>
          </ac:picMkLst>
        </pc:picChg>
      </pc:sldChg>
      <pc:sldChg chg="del">
        <pc:chgData name="Sue Cromhout" userId="dc64cbbc-055f-4f50-b085-8a072fc338ca" providerId="ADAL" clId="{FFDE377F-036A-4941-81D0-5DCFF6ABC29B}" dt="2022-11-23T13:29:43.174" v="65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FFDE377F-036A-4941-81D0-5DCFF6ABC29B}" dt="2022-11-23T13:29:47.402" v="66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FFDE377F-036A-4941-81D0-5DCFF6ABC29B}" dt="2022-11-23T13:30:55.080" v="85" actId="113"/>
        <pc:sldMkLst>
          <pc:docMk/>
          <pc:sldMk cId="3421327502" sldId="270"/>
        </pc:sldMkLst>
        <pc:spChg chg="mod">
          <ac:chgData name="Sue Cromhout" userId="dc64cbbc-055f-4f50-b085-8a072fc338ca" providerId="ADAL" clId="{FFDE377F-036A-4941-81D0-5DCFF6ABC29B}" dt="2022-11-23T13:29:57.609" v="69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FFDE377F-036A-4941-81D0-5DCFF6ABC29B}" dt="2022-11-23T13:30:55.080" v="85" actId="113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FFDE377F-036A-4941-81D0-5DCFF6ABC29B}" dt="2022-11-23T13:30:59.191" v="86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FFDE377F-036A-4941-81D0-5DCFF6ABC29B}" dt="2022-11-23T13:31:00.471" v="87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FFDE377F-036A-4941-81D0-5DCFF6ABC29B}" dt="2022-11-23T13:11:56.928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FFDE377F-036A-4941-81D0-5DCFF6ABC29B}" dt="2022-11-23T13:11:56.928" v="8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Mel Houseman" userId="7d6e233f-1289-4a6a-9205-ee3f8642932a" providerId="ADAL" clId="{5A25396B-8AB0-4F7E-9034-6CBE72ED7A1E}"/>
    <pc:docChg chg="custSel addSld delSld modSld replTag delTag">
      <pc:chgData name="Mel Houseman" userId="7d6e233f-1289-4a6a-9205-ee3f8642932a" providerId="ADAL" clId="{5A25396B-8AB0-4F7E-9034-6CBE72ED7A1E}" dt="2022-12-12T13:12:27.378" v="61" actId="14100"/>
      <pc:docMkLst>
        <pc:docMk/>
      </pc:docMkLst>
      <pc:sldChg chg="del replTag delTag">
        <pc:chgData name="Mel Houseman" userId="7d6e233f-1289-4a6a-9205-ee3f8642932a" providerId="ADAL" clId="{5A25396B-8AB0-4F7E-9034-6CBE72ED7A1E}" dt="2022-12-12T13:12:12.520" v="38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5A25396B-8AB0-4F7E-9034-6CBE72ED7A1E}" dt="2022-12-12T13:12:12.520" v="38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5A25396B-8AB0-4F7E-9034-6CBE72ED7A1E}" dt="2022-12-12T13:12:12.520" v="38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5A25396B-8AB0-4F7E-9034-6CBE72ED7A1E}" dt="2022-12-12T13:12:12.520" v="38" actId="47"/>
        <pc:sldMkLst>
          <pc:docMk/>
          <pc:sldMk cId="1148643050" sldId="267"/>
        </pc:sldMkLst>
      </pc:sldChg>
      <pc:sldChg chg="delSp modSp mod replTag delTag">
        <pc:chgData name="Mel Houseman" userId="7d6e233f-1289-4a6a-9205-ee3f8642932a" providerId="ADAL" clId="{5A25396B-8AB0-4F7E-9034-6CBE72ED7A1E}" dt="2022-12-12T13:12:27.378" v="61" actId="14100"/>
        <pc:sldMkLst>
          <pc:docMk/>
          <pc:sldMk cId="3421327502" sldId="270"/>
        </pc:sldMkLst>
        <pc:spChg chg="mod">
          <ac:chgData name="Mel Houseman" userId="7d6e233f-1289-4a6a-9205-ee3f8642932a" providerId="ADAL" clId="{5A25396B-8AB0-4F7E-9034-6CBE72ED7A1E}" dt="2022-12-12T13:12:20.164" v="58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5A25396B-8AB0-4F7E-9034-6CBE72ED7A1E}" dt="2022-12-12T13:12:27.378" v="61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5A25396B-8AB0-4F7E-9034-6CBE72ED7A1E}" dt="2022-12-12T13:12:24.554" v="60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5A25396B-8AB0-4F7E-9034-6CBE72ED7A1E}" dt="2022-12-12T13:12:12.520" v="38" actId="47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5A25396B-8AB0-4F7E-9034-6CBE72ED7A1E}" dt="2022-12-12T13:12:04.560" v="14"/>
        <pc:sldMkLst>
          <pc:docMk/>
          <pc:sldMk cId="990643947" sldId="275"/>
        </pc:sldMkLst>
      </pc:sldChg>
      <pc:sldChg chg="add replTag delTag">
        <pc:chgData name="Mel Houseman" userId="7d6e233f-1289-4a6a-9205-ee3f8642932a" providerId="ADAL" clId="{5A25396B-8AB0-4F7E-9034-6CBE72ED7A1E}" dt="2022-12-12T13:12:06.295" v="17"/>
        <pc:sldMkLst>
          <pc:docMk/>
          <pc:sldMk cId="610140961" sldId="282"/>
        </pc:sldMkLst>
      </pc:sldChg>
      <pc:sldChg chg="add replTag delTag">
        <pc:chgData name="Mel Houseman" userId="7d6e233f-1289-4a6a-9205-ee3f8642932a" providerId="ADAL" clId="{5A25396B-8AB0-4F7E-9034-6CBE72ED7A1E}" dt="2022-12-12T13:12:06.295" v="19"/>
        <pc:sldMkLst>
          <pc:docMk/>
          <pc:sldMk cId="1362458148" sldId="283"/>
        </pc:sldMkLst>
      </pc:sldChg>
      <pc:sldChg chg="add replTag delTag">
        <pc:chgData name="Mel Houseman" userId="7d6e233f-1289-4a6a-9205-ee3f8642932a" providerId="ADAL" clId="{5A25396B-8AB0-4F7E-9034-6CBE72ED7A1E}" dt="2022-12-12T13:12:06.295" v="21"/>
        <pc:sldMkLst>
          <pc:docMk/>
          <pc:sldMk cId="1675202127" sldId="285"/>
        </pc:sldMkLst>
      </pc:sldChg>
      <pc:sldChg chg="add replTag delTag">
        <pc:chgData name="Mel Houseman" userId="7d6e233f-1289-4a6a-9205-ee3f8642932a" providerId="ADAL" clId="{5A25396B-8AB0-4F7E-9034-6CBE72ED7A1E}" dt="2022-12-12T13:12:06.295" v="23"/>
        <pc:sldMkLst>
          <pc:docMk/>
          <pc:sldMk cId="2347623649" sldId="286"/>
        </pc:sldMkLst>
      </pc:sldChg>
    </pc:docChg>
  </pc:docChgLst>
  <pc:docChgLst>
    <pc:chgData name="Sue Cromhout" userId="dc64cbbc-055f-4f50-b085-8a072fc338ca" providerId="ADAL" clId="{FC422307-A5C2-4812-B23F-CA20542AAE66}"/>
    <pc:docChg chg="modSld">
      <pc:chgData name="Sue Cromhout" userId="dc64cbbc-055f-4f50-b085-8a072fc338ca" providerId="ADAL" clId="{FC422307-A5C2-4812-B23F-CA20542AAE66}" dt="2022-11-23T13:36:30.825" v="12" actId="11"/>
      <pc:docMkLst>
        <pc:docMk/>
      </pc:docMkLst>
      <pc:sldChg chg="modSp mod">
        <pc:chgData name="Sue Cromhout" userId="dc64cbbc-055f-4f50-b085-8a072fc338ca" providerId="ADAL" clId="{FC422307-A5C2-4812-B23F-CA20542AAE66}" dt="2022-11-23T13:36:30.825" v="12" actId="11"/>
        <pc:sldMkLst>
          <pc:docMk/>
          <pc:sldMk cId="3421327502" sldId="270"/>
        </pc:sldMkLst>
        <pc:spChg chg="mod">
          <ac:chgData name="Sue Cromhout" userId="dc64cbbc-055f-4f50-b085-8a072fc338ca" providerId="ADAL" clId="{FC422307-A5C2-4812-B23F-CA20542AAE66}" dt="2022-11-23T13:36:30.825" v="12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FC422307-A5C2-4812-B23F-CA20542AAE66}" dt="2022-11-23T13:35:34.233" v="4" actId="20577"/>
        <pc:sldMkLst>
          <pc:docMk/>
          <pc:sldMk cId="4024235504" sldId="273"/>
        </pc:sldMkLst>
        <pc:spChg chg="mod">
          <ac:chgData name="Sue Cromhout" userId="dc64cbbc-055f-4f50-b085-8a072fc338ca" providerId="ADAL" clId="{FC422307-A5C2-4812-B23F-CA20542AAE66}" dt="2022-11-23T13:35:34.233" v="4" actId="20577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Mel Houseman" userId="7d6e233f-1289-4a6a-9205-ee3f8642932a" providerId="ADAL" clId="{203EA7C9-49C1-40FF-9D40-080DC88FB879}"/>
    <pc:docChg chg="custSel modSld replTag delTag">
      <pc:chgData name="Mel Houseman" userId="7d6e233f-1289-4a6a-9205-ee3f8642932a" providerId="ADAL" clId="{203EA7C9-49C1-40FF-9D40-080DC88FB879}" dt="2022-12-13T16:40:43.167" v="4" actId="108"/>
      <pc:docMkLst>
        <pc:docMk/>
      </pc:docMkLst>
      <pc:sldChg chg="modSp mod replTag delTag">
        <pc:chgData name="Mel Houseman" userId="7d6e233f-1289-4a6a-9205-ee3f8642932a" providerId="ADAL" clId="{203EA7C9-49C1-40FF-9D40-080DC88FB879}" dt="2022-12-13T16:40:43.167" v="4" actId="108"/>
        <pc:sldMkLst>
          <pc:docMk/>
          <pc:sldMk cId="990643947" sldId="275"/>
        </pc:sldMkLst>
        <pc:spChg chg="mod">
          <ac:chgData name="Mel Houseman" userId="7d6e233f-1289-4a6a-9205-ee3f8642932a" providerId="ADAL" clId="{203EA7C9-49C1-40FF-9D40-080DC88FB879}" dt="2022-12-13T16:40:43.167" v="4" actId="108"/>
          <ac:spMkLst>
            <pc:docMk/>
            <pc:sldMk cId="990643947" sldId="275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D5B9D-140A-4E38-962B-B04A73360E54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21ADE-B82E-4591-BB1F-5155911D57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317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99064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3616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2: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Integrating and </a:t>
            </a:r>
          </a:p>
          <a:p>
            <a:pPr>
              <a:lnSpc>
                <a:spcPct val="115000"/>
              </a:lnSpc>
            </a:pP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re-elaborating digital content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245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9824" t="-10218" r="-59324" b="-11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Content creation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Content creation and integration is to modify, refine and integrate new information and content into an existing content and resources to create new, original and relevant content and knowledge.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should ask: Who am I trying to reach?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Start by carrying out research to ensure you are making the right choice.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57913" r="-57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Storing your content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should know the safest way save your content for ease of access but also security.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Cloud file sharing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can be a useful platform, which allows you to access content from any device.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Discover Dropbox, Google Drive, and One Drive and change the way you share your materials.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62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Edit basic content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Share your three blog posts written for the previous unit with a friend.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Receive their three posts.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Edit the three posts by checking for any spelling or punctuation errors.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Discuss the blogs with your friend and suggest any improvements that could be made to the content.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1DDB49-8A94-4D83-BB3D-C5411A67EE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220</Words>
  <Application>Microsoft Office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